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4829378-7ED2-442F-A643-292C1C607825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B648E38-39A2-4045-BC9E-CB4CC1BC9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4359-BB5A-400A-BB31-716D19366448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E-EFBA-4BE6-ACF1-2A9456F11A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4359-BB5A-400A-BB31-716D19366448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E-EFBA-4BE6-ACF1-2A9456F1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4359-BB5A-400A-BB31-716D19366448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E-EFBA-4BE6-ACF1-2A9456F1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4359-BB5A-400A-BB31-716D19366448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E-EFBA-4BE6-ACF1-2A9456F1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4359-BB5A-400A-BB31-716D19366448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6952CAE-EFBA-4BE6-ACF1-2A9456F1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4359-BB5A-400A-BB31-716D19366448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E-EFBA-4BE6-ACF1-2A9456F1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4359-BB5A-400A-BB31-716D19366448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E-EFBA-4BE6-ACF1-2A9456F1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4359-BB5A-400A-BB31-716D19366448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E-EFBA-4BE6-ACF1-2A9456F1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4359-BB5A-400A-BB31-716D19366448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E-EFBA-4BE6-ACF1-2A9456F1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4359-BB5A-400A-BB31-716D19366448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E-EFBA-4BE6-ACF1-2A9456F1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4359-BB5A-400A-BB31-716D19366448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E-EFBA-4BE6-ACF1-2A9456F1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794359-BB5A-400A-BB31-716D19366448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952CAE-EFBA-4BE6-ACF1-2A9456F11A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_01_Tight Shot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1026"/>
            <a:ext cx="9144000" cy="5135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617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Picture 1</a:t>
            </a:r>
            <a:endParaRPr lang="en-US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09600" y="228600"/>
            <a:ext cx="78534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ELA Grade 7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Power of Point of View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Lesson 3		Resource 3.3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pective_02_Mid Shot_Norm Rez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678"/>
            <a:ext cx="9144000" cy="6092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6488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Picture 2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pective_03_Wide Shot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33859"/>
            <a:ext cx="9144000" cy="35902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6172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Picture 3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</TotalTime>
  <Words>18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Apex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</dc:creator>
  <cp:lastModifiedBy>april.baxter</cp:lastModifiedBy>
  <cp:revision>5</cp:revision>
  <dcterms:created xsi:type="dcterms:W3CDTF">2013-10-16T11:35:57Z</dcterms:created>
  <dcterms:modified xsi:type="dcterms:W3CDTF">2013-11-06T17:24:58Z</dcterms:modified>
</cp:coreProperties>
</file>